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  <p:sldMasterId id="2147483846" r:id="rId2"/>
    <p:sldMasterId id="2147483906" r:id="rId3"/>
  </p:sldMasterIdLst>
  <p:sldIdLst>
    <p:sldId id="263" r:id="rId4"/>
    <p:sldId id="266" r:id="rId5"/>
    <p:sldId id="269" r:id="rId6"/>
    <p:sldId id="270" r:id="rId7"/>
    <p:sldId id="268" r:id="rId8"/>
    <p:sldId id="267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1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01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58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388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01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721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7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46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13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262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6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402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837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5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456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661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58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511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526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742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343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5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1435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039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272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939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3948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95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8114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0301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1224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98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4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8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21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4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09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83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86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propg.ufscar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C72088-6158-469F-AC41-F2F587F24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53" y="1674254"/>
            <a:ext cx="8596668" cy="4319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Indicadores de Publicação – Web </a:t>
            </a:r>
            <a:r>
              <a:rPr lang="pt-B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Science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indicadores foram elaborados para o período 2013-2017, a partir de dados coletados na base de dados Web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Science e analisados com o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InCites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em janeiro de 2018. A produção científica do programa considera a soma das produções dos docentes credenciados, conforme presente na Plataforma Sucupira em janeiro de 2018.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permanentes (vinculados ou externos à UFSCar)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vinculados à UFSCar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externos à UFSCar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visitantes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 pesquisa foi realizada da seguinte forma: (nome do docente OU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ResearcherID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OU ORCID) e vínculo com a Universidade Federal de São Carlos;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Para docentes permanentes externos à UFSCar foi utilizado também a produção vinculada à instituição atual do docente.</a:t>
            </a:r>
          </a:p>
        </p:txBody>
      </p: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7A6FD4B7-87C6-41E2-A239-961765022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67" y="990519"/>
            <a:ext cx="860722" cy="59802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389989" y="904813"/>
            <a:ext cx="81323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PIPGCF – CIÊNCIAS FISIOLÓGICAS UFSCAR - UNESP</a:t>
            </a:r>
            <a:br>
              <a:rPr lang="pt-BR" sz="22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de São Carlos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3074980" y="6642556"/>
            <a:ext cx="59666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Elaboração: 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Secretaria Geral de Planejamento e Desenvolvimento Institucional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/ Colaboração: </a:t>
            </a:r>
            <a:r>
              <a:rPr lang="pt-BR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Pró-Reitoria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de Pós-Graduação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7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9" y="615478"/>
            <a:ext cx="10255235" cy="577015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121156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PIPGCF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PUBLICAÇÕES POR ANO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89" y="271571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pt-BR" sz="1100" b="1" dirty="0">
              <a:ln w="3175">
                <a:solidFill>
                  <a:schemeClr val="bg1">
                    <a:lumMod val="50000"/>
                  </a:schemeClr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9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6" cy="57701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PIPGCF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ESCALA DE CORES INDICA O NÚMERO DE PUBLICAÇÕES EM CONJUNTO COM O PROGRAMA</a:t>
            </a:r>
          </a:p>
        </p:txBody>
      </p:sp>
      <p:pic>
        <p:nvPicPr>
          <p:cNvPr id="11" name="Imagem 10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2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2" y="603745"/>
            <a:ext cx="10255234" cy="589714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3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PIPGCF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7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2" y="271814"/>
            <a:ext cx="585865" cy="4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3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03744"/>
            <a:ext cx="10255236" cy="589714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PIPGCF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3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14072"/>
            <a:ext cx="10255236" cy="577015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PIPGCF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 - ESTRANGEIRAS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4"/>
            <a:ext cx="585865" cy="40705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8" y="6384229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17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15720"/>
            <a:ext cx="10255235" cy="57701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PIPGCF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PESQUISA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385878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30146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ado">
  <a:themeElements>
    <a:clrScheme name="L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352</TotalTime>
  <Words>287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1_HDOfficeLightV0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SPDI UFSCar</dc:creator>
  <cp:lastModifiedBy>SPDI UFSCar</cp:lastModifiedBy>
  <cp:revision>38</cp:revision>
  <dcterms:created xsi:type="dcterms:W3CDTF">2018-02-05T10:40:18Z</dcterms:created>
  <dcterms:modified xsi:type="dcterms:W3CDTF">2018-02-20T20:03:25Z</dcterms:modified>
</cp:coreProperties>
</file>